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23"/>
  </p:notesMasterIdLst>
  <p:sldIdLst>
    <p:sldId id="292" r:id="rId5"/>
    <p:sldId id="1305" r:id="rId6"/>
    <p:sldId id="352" r:id="rId7"/>
    <p:sldId id="1300" r:id="rId8"/>
    <p:sldId id="1284" r:id="rId9"/>
    <p:sldId id="1285" r:id="rId10"/>
    <p:sldId id="1303" r:id="rId11"/>
    <p:sldId id="1304" r:id="rId12"/>
    <p:sldId id="1286" r:id="rId13"/>
    <p:sldId id="1287" r:id="rId14"/>
    <p:sldId id="1292" r:id="rId15"/>
    <p:sldId id="1293" r:id="rId16"/>
    <p:sldId id="1294" r:id="rId17"/>
    <p:sldId id="1295" r:id="rId18"/>
    <p:sldId id="1296" r:id="rId19"/>
    <p:sldId id="1297" r:id="rId20"/>
    <p:sldId id="1288" r:id="rId21"/>
    <p:sldId id="1249" r:id="rId22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  <p:sld r:id="rId13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264"/>
    <a:srgbClr val="841910"/>
    <a:srgbClr val="DFDDFB"/>
    <a:srgbClr val="213164"/>
    <a:srgbClr val="213163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FFFE09-6EF2-414A-B2A9-CAAC06B7B4D7}" v="23" dt="2024-04-08T18:15:04.6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2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138" y="77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26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20" Type="http://customschemas.google.com/relationships/presentationmetadata" Target="metadata"/><Relationship Id="rId22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2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rmila J" userId="8e17edaa3b1f423f" providerId="LiveId" clId="{0CFFFE09-6EF2-414A-B2A9-CAAC06B7B4D7}"/>
    <pc:docChg chg="undo custSel modSld">
      <pc:chgData name="Sharmila J" userId="8e17edaa3b1f423f" providerId="LiveId" clId="{0CFFFE09-6EF2-414A-B2A9-CAAC06B7B4D7}" dt="2024-04-08T18:24:01.191" v="173" actId="1076"/>
      <pc:docMkLst>
        <pc:docMk/>
      </pc:docMkLst>
      <pc:sldChg chg="modSp mod">
        <pc:chgData name="Sharmila J" userId="8e17edaa3b1f423f" providerId="LiveId" clId="{0CFFFE09-6EF2-414A-B2A9-CAAC06B7B4D7}" dt="2024-04-08T18:08:33.441" v="99" actId="20577"/>
        <pc:sldMkLst>
          <pc:docMk/>
          <pc:sldMk cId="0" sldId="292"/>
        </pc:sldMkLst>
        <pc:spChg chg="mod">
          <ac:chgData name="Sharmila J" userId="8e17edaa3b1f423f" providerId="LiveId" clId="{0CFFFE09-6EF2-414A-B2A9-CAAC06B7B4D7}" dt="2024-04-08T18:08:06.670" v="66" actId="20577"/>
          <ac:spMkLst>
            <pc:docMk/>
            <pc:sldMk cId="0" sldId="292"/>
            <ac:spMk id="14" creationId="{43DEA4E5-E1F9-7C2B-5D82-B9EBDB357F79}"/>
          </ac:spMkLst>
        </pc:spChg>
        <pc:spChg chg="mod">
          <ac:chgData name="Sharmila J" userId="8e17edaa3b1f423f" providerId="LiveId" clId="{0CFFFE09-6EF2-414A-B2A9-CAAC06B7B4D7}" dt="2024-04-08T18:08:33.441" v="99" actId="20577"/>
          <ac:spMkLst>
            <pc:docMk/>
            <pc:sldMk cId="0" sldId="292"/>
            <ac:spMk id="24" creationId="{C20BD188-F1AC-8947-CAF9-F4BF1056D5B6}"/>
          </ac:spMkLst>
        </pc:spChg>
      </pc:sldChg>
      <pc:sldChg chg="addSp modSp mod">
        <pc:chgData name="Sharmila J" userId="8e17edaa3b1f423f" providerId="LiveId" clId="{0CFFFE09-6EF2-414A-B2A9-CAAC06B7B4D7}" dt="2024-04-08T18:10:20.747" v="103" actId="1076"/>
        <pc:sldMkLst>
          <pc:docMk/>
          <pc:sldMk cId="3042168897" sldId="352"/>
        </pc:sldMkLst>
        <pc:spChg chg="add mod">
          <ac:chgData name="Sharmila J" userId="8e17edaa3b1f423f" providerId="LiveId" clId="{0CFFFE09-6EF2-414A-B2A9-CAAC06B7B4D7}" dt="2024-04-08T18:10:20.747" v="103" actId="1076"/>
          <ac:spMkLst>
            <pc:docMk/>
            <pc:sldMk cId="3042168897" sldId="352"/>
            <ac:spMk id="5" creationId="{FCF11C7C-6297-AFDE-5B0A-8B58CB15257F}"/>
          </ac:spMkLst>
        </pc:spChg>
      </pc:sldChg>
      <pc:sldChg chg="addSp modSp mod">
        <pc:chgData name="Sharmila J" userId="8e17edaa3b1f423f" providerId="LiveId" clId="{0CFFFE09-6EF2-414A-B2A9-CAAC06B7B4D7}" dt="2024-04-08T18:05:43.742" v="32" actId="1076"/>
        <pc:sldMkLst>
          <pc:docMk/>
          <pc:sldMk cId="1284633762" sldId="1284"/>
        </pc:sldMkLst>
        <pc:picChg chg="add mod">
          <ac:chgData name="Sharmila J" userId="8e17edaa3b1f423f" providerId="LiveId" clId="{0CFFFE09-6EF2-414A-B2A9-CAAC06B7B4D7}" dt="2024-04-08T18:05:43.742" v="32" actId="1076"/>
          <ac:picMkLst>
            <pc:docMk/>
            <pc:sldMk cId="1284633762" sldId="1284"/>
            <ac:picMk id="5" creationId="{8DC2E7D6-B1AA-F795-D556-DD413DD5D792}"/>
          </ac:picMkLst>
        </pc:picChg>
      </pc:sldChg>
      <pc:sldChg chg="addSp modSp mod">
        <pc:chgData name="Sharmila J" userId="8e17edaa3b1f423f" providerId="LiveId" clId="{0CFFFE09-6EF2-414A-B2A9-CAAC06B7B4D7}" dt="2024-04-08T18:02:51.800" v="14" actId="1076"/>
        <pc:sldMkLst>
          <pc:docMk/>
          <pc:sldMk cId="1053913588" sldId="1285"/>
        </pc:sldMkLst>
        <pc:picChg chg="add mod">
          <ac:chgData name="Sharmila J" userId="8e17edaa3b1f423f" providerId="LiveId" clId="{0CFFFE09-6EF2-414A-B2A9-CAAC06B7B4D7}" dt="2024-04-08T18:02:51.800" v="14" actId="1076"/>
          <ac:picMkLst>
            <pc:docMk/>
            <pc:sldMk cId="1053913588" sldId="1285"/>
            <ac:picMk id="5" creationId="{7BC8414F-2011-1AD9-7B0B-3906027FFE75}"/>
          </ac:picMkLst>
        </pc:picChg>
      </pc:sldChg>
      <pc:sldChg chg="addSp delSp modSp mod">
        <pc:chgData name="Sharmila J" userId="8e17edaa3b1f423f" providerId="LiveId" clId="{0CFFFE09-6EF2-414A-B2A9-CAAC06B7B4D7}" dt="2024-04-08T18:15:04.632" v="127"/>
        <pc:sldMkLst>
          <pc:docMk/>
          <pc:sldMk cId="2863725078" sldId="1287"/>
        </pc:sldMkLst>
        <pc:picChg chg="add mod">
          <ac:chgData name="Sharmila J" userId="8e17edaa3b1f423f" providerId="LiveId" clId="{0CFFFE09-6EF2-414A-B2A9-CAAC06B7B4D7}" dt="2024-04-08T18:14:13.925" v="111"/>
          <ac:picMkLst>
            <pc:docMk/>
            <pc:sldMk cId="2863725078" sldId="1287"/>
            <ac:picMk id="3" creationId="{D263600D-295A-A2B7-BE78-1D686F96D1C4}"/>
          </ac:picMkLst>
        </pc:picChg>
        <pc:picChg chg="add">
          <ac:chgData name="Sharmila J" userId="8e17edaa3b1f423f" providerId="LiveId" clId="{0CFFFE09-6EF2-414A-B2A9-CAAC06B7B4D7}" dt="2024-04-08T18:14:13.988" v="112"/>
          <ac:picMkLst>
            <pc:docMk/>
            <pc:sldMk cId="2863725078" sldId="1287"/>
            <ac:picMk id="4" creationId="{06FD4B3F-F905-62AC-F047-6031BDE89F4B}"/>
          </ac:picMkLst>
        </pc:picChg>
        <pc:picChg chg="add mod">
          <ac:chgData name="Sharmila J" userId="8e17edaa3b1f423f" providerId="LiveId" clId="{0CFFFE09-6EF2-414A-B2A9-CAAC06B7B4D7}" dt="2024-04-08T18:14:27.042" v="114"/>
          <ac:picMkLst>
            <pc:docMk/>
            <pc:sldMk cId="2863725078" sldId="1287"/>
            <ac:picMk id="6" creationId="{0488A172-5C4C-9D70-33EC-5728287CFA27}"/>
          </ac:picMkLst>
        </pc:picChg>
        <pc:picChg chg="add del">
          <ac:chgData name="Sharmila J" userId="8e17edaa3b1f423f" providerId="LiveId" clId="{0CFFFE09-6EF2-414A-B2A9-CAAC06B7B4D7}" dt="2024-04-08T18:14:34.255" v="116" actId="478"/>
          <ac:picMkLst>
            <pc:docMk/>
            <pc:sldMk cId="2863725078" sldId="1287"/>
            <ac:picMk id="7" creationId="{AFADA7C3-32E7-C4BA-0058-657A17349ADA}"/>
          </ac:picMkLst>
        </pc:picChg>
        <pc:picChg chg="add mod">
          <ac:chgData name="Sharmila J" userId="8e17edaa3b1f423f" providerId="LiveId" clId="{0CFFFE09-6EF2-414A-B2A9-CAAC06B7B4D7}" dt="2024-04-08T18:15:04.632" v="127"/>
          <ac:picMkLst>
            <pc:docMk/>
            <pc:sldMk cId="2863725078" sldId="1287"/>
            <ac:picMk id="8" creationId="{D7157469-F790-E584-BF12-D15C84504CDB}"/>
          </ac:picMkLst>
        </pc:picChg>
      </pc:sldChg>
      <pc:sldChg chg="addSp modSp mod">
        <pc:chgData name="Sharmila J" userId="8e17edaa3b1f423f" providerId="LiveId" clId="{0CFFFE09-6EF2-414A-B2A9-CAAC06B7B4D7}" dt="2024-04-08T18:23:04.570" v="169" actId="1076"/>
        <pc:sldMkLst>
          <pc:docMk/>
          <pc:sldMk cId="2018878409" sldId="1288"/>
        </pc:sldMkLst>
        <pc:spChg chg="add mod">
          <ac:chgData name="Sharmila J" userId="8e17edaa3b1f423f" providerId="LiveId" clId="{0CFFFE09-6EF2-414A-B2A9-CAAC06B7B4D7}" dt="2024-04-08T18:23:04.570" v="169" actId="1076"/>
          <ac:spMkLst>
            <pc:docMk/>
            <pc:sldMk cId="2018878409" sldId="1288"/>
            <ac:spMk id="4" creationId="{0E534E55-EB6C-8947-2C24-2CA3B3F71CDE}"/>
          </ac:spMkLst>
        </pc:spChg>
      </pc:sldChg>
      <pc:sldChg chg="modSp mod">
        <pc:chgData name="Sharmila J" userId="8e17edaa3b1f423f" providerId="LiveId" clId="{0CFFFE09-6EF2-414A-B2A9-CAAC06B7B4D7}" dt="2024-04-08T18:24:01.191" v="173" actId="1076"/>
        <pc:sldMkLst>
          <pc:docMk/>
          <pc:sldMk cId="690875432" sldId="1292"/>
        </pc:sldMkLst>
        <pc:spChg chg="mod">
          <ac:chgData name="Sharmila J" userId="8e17edaa3b1f423f" providerId="LiveId" clId="{0CFFFE09-6EF2-414A-B2A9-CAAC06B7B4D7}" dt="2024-04-08T18:24:01.191" v="173" actId="1076"/>
          <ac:spMkLst>
            <pc:docMk/>
            <pc:sldMk cId="690875432" sldId="1292"/>
            <ac:spMk id="3" creationId="{AD94FBF9-636B-1E68-241E-ECCF1475C3E0}"/>
          </ac:spMkLst>
        </pc:spChg>
      </pc:sldChg>
      <pc:sldChg chg="addSp modSp mod">
        <pc:chgData name="Sharmila J" userId="8e17edaa3b1f423f" providerId="LiveId" clId="{0CFFFE09-6EF2-414A-B2A9-CAAC06B7B4D7}" dt="2024-04-08T18:17:32.778" v="134" actId="1076"/>
        <pc:sldMkLst>
          <pc:docMk/>
          <pc:sldMk cId="2120792210" sldId="1293"/>
        </pc:sldMkLst>
        <pc:spChg chg="add mod">
          <ac:chgData name="Sharmila J" userId="8e17edaa3b1f423f" providerId="LiveId" clId="{0CFFFE09-6EF2-414A-B2A9-CAAC06B7B4D7}" dt="2024-04-08T18:17:32.778" v="134" actId="1076"/>
          <ac:spMkLst>
            <pc:docMk/>
            <pc:sldMk cId="2120792210" sldId="1293"/>
            <ac:spMk id="4" creationId="{476EEACC-6FC6-2420-0AF9-78F9106A4B5F}"/>
          </ac:spMkLst>
        </pc:spChg>
      </pc:sldChg>
      <pc:sldChg chg="addSp modSp mod">
        <pc:chgData name="Sharmila J" userId="8e17edaa3b1f423f" providerId="LiveId" clId="{0CFFFE09-6EF2-414A-B2A9-CAAC06B7B4D7}" dt="2024-04-08T18:23:23.631" v="171" actId="1076"/>
        <pc:sldMkLst>
          <pc:docMk/>
          <pc:sldMk cId="1072815047" sldId="1294"/>
        </pc:sldMkLst>
        <pc:spChg chg="add mod">
          <ac:chgData name="Sharmila J" userId="8e17edaa3b1f423f" providerId="LiveId" clId="{0CFFFE09-6EF2-414A-B2A9-CAAC06B7B4D7}" dt="2024-04-08T18:23:23.631" v="171" actId="1076"/>
          <ac:spMkLst>
            <pc:docMk/>
            <pc:sldMk cId="1072815047" sldId="1294"/>
            <ac:spMk id="4" creationId="{DF1511A3-F456-D158-75F9-48044CAC94A3}"/>
          </ac:spMkLst>
        </pc:spChg>
      </pc:sldChg>
      <pc:sldChg chg="addSp modSp mod">
        <pc:chgData name="Sharmila J" userId="8e17edaa3b1f423f" providerId="LiveId" clId="{0CFFFE09-6EF2-414A-B2A9-CAAC06B7B4D7}" dt="2024-04-08T18:23:16.293" v="170" actId="1076"/>
        <pc:sldMkLst>
          <pc:docMk/>
          <pc:sldMk cId="1213150109" sldId="1295"/>
        </pc:sldMkLst>
        <pc:spChg chg="add mod">
          <ac:chgData name="Sharmila J" userId="8e17edaa3b1f423f" providerId="LiveId" clId="{0CFFFE09-6EF2-414A-B2A9-CAAC06B7B4D7}" dt="2024-04-08T18:23:16.293" v="170" actId="1076"/>
          <ac:spMkLst>
            <pc:docMk/>
            <pc:sldMk cId="1213150109" sldId="1295"/>
            <ac:spMk id="4" creationId="{7473F404-5C99-6EC1-3301-6DAD5C0DBBCF}"/>
          </ac:spMkLst>
        </pc:spChg>
      </pc:sldChg>
      <pc:sldChg chg="addSp modSp mod">
        <pc:chgData name="Sharmila J" userId="8e17edaa3b1f423f" providerId="LiveId" clId="{0CFFFE09-6EF2-414A-B2A9-CAAC06B7B4D7}" dt="2024-04-08T18:22:50.517" v="168" actId="1076"/>
        <pc:sldMkLst>
          <pc:docMk/>
          <pc:sldMk cId="299461881" sldId="1296"/>
        </pc:sldMkLst>
        <pc:spChg chg="add mod">
          <ac:chgData name="Sharmila J" userId="8e17edaa3b1f423f" providerId="LiveId" clId="{0CFFFE09-6EF2-414A-B2A9-CAAC06B7B4D7}" dt="2024-04-08T18:22:50.517" v="168" actId="1076"/>
          <ac:spMkLst>
            <pc:docMk/>
            <pc:sldMk cId="299461881" sldId="1296"/>
            <ac:spMk id="4" creationId="{EB38C5BC-1927-C8DF-BA5F-3D8085B63762}"/>
          </ac:spMkLst>
        </pc:spChg>
      </pc:sldChg>
      <pc:sldChg chg="addSp modSp mod">
        <pc:chgData name="Sharmila J" userId="8e17edaa3b1f423f" providerId="LiveId" clId="{0CFFFE09-6EF2-414A-B2A9-CAAC06B7B4D7}" dt="2024-04-08T18:22:22.791" v="166" actId="1076"/>
        <pc:sldMkLst>
          <pc:docMk/>
          <pc:sldMk cId="1323128705" sldId="1297"/>
        </pc:sldMkLst>
        <pc:spChg chg="add mod">
          <ac:chgData name="Sharmila J" userId="8e17edaa3b1f423f" providerId="LiveId" clId="{0CFFFE09-6EF2-414A-B2A9-CAAC06B7B4D7}" dt="2024-04-08T18:22:22.791" v="166" actId="1076"/>
          <ac:spMkLst>
            <pc:docMk/>
            <pc:sldMk cId="1323128705" sldId="1297"/>
            <ac:spMk id="4" creationId="{BD36A574-3DEB-1668-00E2-8EF849EE81A5}"/>
          </ac:spMkLst>
        </pc:spChg>
      </pc:sldChg>
      <pc:sldChg chg="addSp modSp mod">
        <pc:chgData name="Sharmila J" userId="8e17edaa3b1f423f" providerId="LiveId" clId="{0CFFFE09-6EF2-414A-B2A9-CAAC06B7B4D7}" dt="2024-04-08T18:13:03.746" v="109" actId="113"/>
        <pc:sldMkLst>
          <pc:docMk/>
          <pc:sldMk cId="545688401" sldId="1300"/>
        </pc:sldMkLst>
        <pc:spChg chg="add mod">
          <ac:chgData name="Sharmila J" userId="8e17edaa3b1f423f" providerId="LiveId" clId="{0CFFFE09-6EF2-414A-B2A9-CAAC06B7B4D7}" dt="2024-04-08T18:13:03.746" v="109" actId="113"/>
          <ac:spMkLst>
            <pc:docMk/>
            <pc:sldMk cId="545688401" sldId="1300"/>
            <ac:spMk id="5" creationId="{71E6C766-FA1C-5659-0083-74795965C5F2}"/>
          </ac:spMkLst>
        </pc:spChg>
      </pc:sldChg>
      <pc:sldChg chg="addSp modSp mod">
        <pc:chgData name="Sharmila J" userId="8e17edaa3b1f423f" providerId="LiveId" clId="{0CFFFE09-6EF2-414A-B2A9-CAAC06B7B4D7}" dt="2024-04-08T18:05:08.015" v="31" actId="1076"/>
        <pc:sldMkLst>
          <pc:docMk/>
          <pc:sldMk cId="487481942" sldId="1303"/>
        </pc:sldMkLst>
        <pc:picChg chg="add mod">
          <ac:chgData name="Sharmila J" userId="8e17edaa3b1f423f" providerId="LiveId" clId="{0CFFFE09-6EF2-414A-B2A9-CAAC06B7B4D7}" dt="2024-04-08T18:05:08.015" v="31" actId="1076"/>
          <ac:picMkLst>
            <pc:docMk/>
            <pc:sldMk cId="487481942" sldId="1303"/>
            <ac:picMk id="6" creationId="{A003BB87-C4CC-1AA8-5C39-272626FE4108}"/>
          </ac:picMkLst>
        </pc:picChg>
      </pc:sldChg>
      <pc:sldChg chg="addSp delSp modSp mod">
        <pc:chgData name="Sharmila J" userId="8e17edaa3b1f423f" providerId="LiveId" clId="{0CFFFE09-6EF2-414A-B2A9-CAAC06B7B4D7}" dt="2024-04-08T18:06:53.501" v="42" actId="1076"/>
        <pc:sldMkLst>
          <pc:docMk/>
          <pc:sldMk cId="3832645294" sldId="1304"/>
        </pc:sldMkLst>
        <pc:picChg chg="add del mod">
          <ac:chgData name="Sharmila J" userId="8e17edaa3b1f423f" providerId="LiveId" clId="{0CFFFE09-6EF2-414A-B2A9-CAAC06B7B4D7}" dt="2024-04-08T18:06:08.749" v="34" actId="21"/>
          <ac:picMkLst>
            <pc:docMk/>
            <pc:sldMk cId="3832645294" sldId="1304"/>
            <ac:picMk id="6" creationId="{06047881-A270-E946-EE60-D9F42970F26E}"/>
          </ac:picMkLst>
        </pc:picChg>
        <pc:picChg chg="add mod">
          <ac:chgData name="Sharmila J" userId="8e17edaa3b1f423f" providerId="LiveId" clId="{0CFFFE09-6EF2-414A-B2A9-CAAC06B7B4D7}" dt="2024-04-08T18:06:53.501" v="42" actId="1076"/>
          <ac:picMkLst>
            <pc:docMk/>
            <pc:sldMk cId="3832645294" sldId="1304"/>
            <ac:picMk id="8" creationId="{42D7710F-304D-E294-80AD-014B72AC169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532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4673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812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8" r:id="rId3"/>
    <p:sldLayoutId id="2147483669" r:id="rId4"/>
    <p:sldLayoutId id="2147483670" r:id="rId5"/>
    <p:sldLayoutId id="2147483656" r:id="rId6"/>
    <p:sldLayoutId id="2147483657" r:id="rId7"/>
    <p:sldLayoutId id="2147483659" r:id="rId8"/>
    <p:sldLayoutId id="2147483674" r:id="rId9"/>
    <p:sldLayoutId id="2147483687" r:id="rId10"/>
    <p:sldLayoutId id="21474837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:a16="http://schemas.microsoft.com/office/drawing/2014/main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58464-A114-244B-EF0C-6FE8EEDA9F75}"/>
              </a:ext>
            </a:extLst>
          </p:cNvPr>
          <p:cNvSpPr/>
          <p:nvPr/>
        </p:nvSpPr>
        <p:spPr>
          <a:xfrm>
            <a:off x="988684" y="1023080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3" name="Google Shape;70;p13">
            <a:extLst>
              <a:ext uri="{FF2B5EF4-FFF2-40B4-BE49-F238E27FC236}">
                <a16:creationId xmlns:a16="http://schemas.microsoft.com/office/drawing/2014/main" id="{8C1DD971-C5B3-56AD-1BE7-5C0CC8C3C639}"/>
              </a:ext>
            </a:extLst>
          </p:cNvPr>
          <p:cNvSpPr txBox="1"/>
          <p:nvPr/>
        </p:nvSpPr>
        <p:spPr>
          <a:xfrm>
            <a:off x="1003625" y="364253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DEA4E5-E1F9-7C2B-5D82-B9EBDB357F79}"/>
              </a:ext>
            </a:extLst>
          </p:cNvPr>
          <p:cNvSpPr txBox="1"/>
          <p:nvPr/>
        </p:nvSpPr>
        <p:spPr>
          <a:xfrm>
            <a:off x="1095095" y="3956068"/>
            <a:ext cx="2095554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Name : SHARMILA J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ID : 511321205033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441A6D-4B56-CED3-7C3C-EF8BA7462425}"/>
              </a:ext>
            </a:extLst>
          </p:cNvPr>
          <p:cNvCxnSpPr>
            <a:cxnSpLocks/>
          </p:cNvCxnSpPr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>
            <a:extLst>
              <a:ext uri="{FF2B5EF4-FFF2-40B4-BE49-F238E27FC236}">
                <a16:creationId xmlns:a16="http://schemas.microsoft.com/office/drawing/2014/main" id="{CCC1DF48-ED01-057A-9A4F-593C2283B3BB}"/>
              </a:ext>
            </a:extLst>
          </p:cNvPr>
          <p:cNvSpPr txBox="1"/>
          <p:nvPr/>
        </p:nvSpPr>
        <p:spPr>
          <a:xfrm>
            <a:off x="5596477" y="362729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College Name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20BD188-F1AC-8947-CAF9-F4BF1056D5B6}"/>
              </a:ext>
            </a:extLst>
          </p:cNvPr>
          <p:cNvSpPr txBox="1"/>
          <p:nvPr/>
        </p:nvSpPr>
        <p:spPr>
          <a:xfrm>
            <a:off x="5693356" y="3956068"/>
            <a:ext cx="20955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Ki</a:t>
            </a:r>
            <a:r>
              <a:rPr lang="en-US" sz="1100" dirty="0">
                <a:solidFill>
                  <a:schemeClr val="tx1"/>
                </a:solidFill>
              </a:rPr>
              <a:t>ngston Engineering College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:a16="http://schemas.microsoft.com/office/drawing/2014/main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Modelling &amp; Results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916C04-0C07-63EC-B0DB-AEEB706ED276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id="{D2FA24E3-5201-10AD-6410-56F7C8331C21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pic>
        <p:nvPicPr>
          <p:cNvPr id="8" name="Picture 7" descr="vidyakumbhar2011 - bus reservation system.">
            <a:extLst>
              <a:ext uri="{FF2B5EF4-FFF2-40B4-BE49-F238E27FC236}">
                <a16:creationId xmlns:a16="http://schemas.microsoft.com/office/drawing/2014/main" id="{D7157469-F790-E584-BF12-D15C84504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935831"/>
            <a:ext cx="5334000" cy="327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725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7586-5B6F-C8C7-E175-4BE77E84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50" y="613142"/>
            <a:ext cx="8832300" cy="451933"/>
          </a:xfrm>
        </p:spPr>
        <p:txBody>
          <a:bodyPr/>
          <a:lstStyle/>
          <a:p>
            <a:pPr algn="ctr"/>
            <a:r>
              <a:rPr lang="en-US" dirty="0"/>
              <a:t>Homepage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4FBF9-636B-1E68-241E-ECCF1475C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3583" y="1350958"/>
            <a:ext cx="8696833" cy="3179400"/>
          </a:xfrm>
        </p:spPr>
        <p:txBody>
          <a:bodyPr/>
          <a:lstStyle/>
          <a:p>
            <a:pPr marL="152396" indent="0">
              <a:buNone/>
            </a:pPr>
            <a:r>
              <a:rPr lang="en-US" sz="1400" dirty="0"/>
              <a:t>1. Welcome to our Bus Reservation System!</a:t>
            </a:r>
          </a:p>
          <a:p>
            <a:pPr marL="152396" indent="0">
              <a:buNone/>
            </a:pPr>
            <a:r>
              <a:rPr lang="en-US" sz="1400" dirty="0"/>
              <a:t>2. Search for available bus routes by entering your departure and destination.</a:t>
            </a:r>
          </a:p>
          <a:p>
            <a:pPr marL="152396" indent="0">
              <a:buNone/>
            </a:pPr>
            <a:r>
              <a:rPr lang="en-US" sz="1400" dirty="0"/>
              <a:t>3. Explore featured routes and special promotions for great travel deals.</a:t>
            </a:r>
          </a:p>
          <a:p>
            <a:pPr marL="152396" indent="0">
              <a:buNone/>
            </a:pPr>
            <a:r>
              <a:rPr lang="en-US" sz="1400" dirty="0"/>
              <a:t>4. Register now or log in to access your account and make bookings.</a:t>
            </a:r>
          </a:p>
          <a:p>
            <a:pPr marL="152396" indent="0">
              <a:buNone/>
            </a:pPr>
            <a:r>
              <a:rPr lang="en-US" sz="1400" dirty="0"/>
              <a:t>5. Learn more about our service and how it works.</a:t>
            </a:r>
          </a:p>
          <a:p>
            <a:pPr marL="152396" indent="0">
              <a:buNone/>
            </a:pPr>
            <a:r>
              <a:rPr lang="en-US" sz="1400" dirty="0"/>
              <a:t>6. Need help? Contact our customer support for assistance.</a:t>
            </a:r>
          </a:p>
          <a:p>
            <a:pPr marL="152396" indent="0">
              <a:buNone/>
            </a:pPr>
            <a:r>
              <a:rPr lang="en-US" sz="1400" dirty="0"/>
              <a:t>7. Read testimonials from satisfied customers about their experiences.</a:t>
            </a:r>
          </a:p>
          <a:p>
            <a:pPr marL="152396" indent="0">
              <a:buNone/>
            </a:pPr>
            <a:r>
              <a:rPr lang="en-US" sz="1400" dirty="0"/>
              <a:t>8. Connect with us on social media for updates and travel tips.</a:t>
            </a:r>
          </a:p>
          <a:p>
            <a:pPr marL="152396" indent="0">
              <a:buNone/>
            </a:pPr>
            <a:r>
              <a:rPr lang="en-US" sz="1400" dirty="0"/>
              <a:t>9. Footer contains links to important pages like Terms of Service.</a:t>
            </a:r>
          </a:p>
          <a:p>
            <a:pPr marL="152396" indent="0">
              <a:buNone/>
            </a:pPr>
            <a:r>
              <a:rPr lang="en-US" sz="1400" dirty="0"/>
              <a:t>10. Enjoy a hassle-free booking experience and start your journey today!</a:t>
            </a:r>
          </a:p>
          <a:p>
            <a:pPr marL="152396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875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F59C-CA47-321D-4366-F7B3EDAD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01132"/>
            <a:ext cx="7886430" cy="666517"/>
          </a:xfrm>
        </p:spPr>
        <p:txBody>
          <a:bodyPr/>
          <a:lstStyle/>
          <a:p>
            <a:pPr algn="ctr"/>
            <a:r>
              <a:rPr lang="en-US" b="1" dirty="0"/>
              <a:t>About-Us-Page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6EEACC-6FC6-2420-0AF9-78F9106A4B5F}"/>
              </a:ext>
            </a:extLst>
          </p:cNvPr>
          <p:cNvSpPr txBox="1"/>
          <p:nvPr/>
        </p:nvSpPr>
        <p:spPr>
          <a:xfrm>
            <a:off x="628560" y="1218381"/>
            <a:ext cx="6304156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Welcome to Our Bus Reservation System!</a:t>
            </a:r>
          </a:p>
          <a:p>
            <a:r>
              <a:rPr lang="en-US" dirty="0"/>
              <a:t>2. Our Mission: Simplifying Bus Travel for Everyone</a:t>
            </a:r>
          </a:p>
          <a:p>
            <a:r>
              <a:rPr lang="en-US" dirty="0"/>
              <a:t>3. Company Overview: Who We Are and What We Do</a:t>
            </a:r>
          </a:p>
          <a:p>
            <a:r>
              <a:rPr lang="en-US" dirty="0"/>
              <a:t>4. Meet Our Team: Dedicated Experts in Customer Satisfaction</a:t>
            </a:r>
          </a:p>
          <a:p>
            <a:r>
              <a:rPr lang="en-US" dirty="0"/>
              <a:t>5. Core Values: Transparency, Reliability, Customer-Centricity</a:t>
            </a:r>
          </a:p>
          <a:p>
            <a:r>
              <a:rPr lang="en-US" dirty="0"/>
              <a:t>6. Services: Seamless Booking, Extensive Route Coverage, 24/7 Support</a:t>
            </a:r>
          </a:p>
          <a:p>
            <a:r>
              <a:rPr lang="en-US" dirty="0"/>
              <a:t>7. Customer Satisfaction: Testimonials from Happy Travelers</a:t>
            </a:r>
          </a:p>
          <a:p>
            <a:r>
              <a:rPr lang="en-US" dirty="0"/>
              <a:t>8. Community Engagement: Making a Positive Impact Beyond Travel</a:t>
            </a:r>
          </a:p>
          <a:p>
            <a:r>
              <a:rPr lang="en-US" dirty="0"/>
              <a:t>9. Innovation: Continuous Improvement for Better Travel Experiences</a:t>
            </a:r>
          </a:p>
          <a:p>
            <a:r>
              <a:rPr lang="en-US" dirty="0"/>
              <a:t>10. Contact Us: Reach Out for Inquiries, Feedback, or Support</a:t>
            </a:r>
          </a:p>
          <a:p>
            <a:r>
              <a:rPr lang="en-US" dirty="0"/>
              <a:t>11. FAQs: Quick Answers to Common Questions</a:t>
            </a:r>
          </a:p>
          <a:p>
            <a:r>
              <a:rPr lang="en-US" dirty="0"/>
              <a:t>12. Partnerships: Collaborating for Enhanced Service Delivery</a:t>
            </a:r>
          </a:p>
          <a:p>
            <a:r>
              <a:rPr lang="en-US" dirty="0"/>
              <a:t>13. Careers: Join Our Team and Be Part of Our Journey</a:t>
            </a:r>
          </a:p>
          <a:p>
            <a:r>
              <a:rPr lang="en-US" dirty="0"/>
              <a:t>14. Social Media: Stay Connected for Updates and Promotions</a:t>
            </a:r>
          </a:p>
          <a:p>
            <a:r>
              <a:rPr lang="en-US" dirty="0"/>
              <a:t>15. Thank You for Choosing Us!</a:t>
            </a:r>
          </a:p>
        </p:txBody>
      </p:sp>
    </p:spTree>
    <p:extLst>
      <p:ext uri="{BB962C8B-B14F-4D97-AF65-F5344CB8AC3E}">
        <p14:creationId xmlns:p14="http://schemas.microsoft.com/office/powerpoint/2010/main" val="2120792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B10D8-E098-FF8E-C5FA-FA849200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35000"/>
            <a:ext cx="7886430" cy="632649"/>
          </a:xfrm>
        </p:spPr>
        <p:txBody>
          <a:bodyPr/>
          <a:lstStyle/>
          <a:p>
            <a:pPr algn="ctr"/>
            <a:r>
              <a:rPr lang="en-US" b="1" dirty="0"/>
              <a:t>Service-Page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511A3-F456-D158-75F9-48044CAC94A3}"/>
              </a:ext>
            </a:extLst>
          </p:cNvPr>
          <p:cNvSpPr txBox="1"/>
          <p:nvPr/>
        </p:nvSpPr>
        <p:spPr>
          <a:xfrm>
            <a:off x="628560" y="1271493"/>
            <a:ext cx="7032703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Welcome to Our Services Page!</a:t>
            </a:r>
          </a:p>
          <a:p>
            <a:r>
              <a:rPr lang="en-US" dirty="0"/>
              <a:t>2. Explore Our Comprehensive Range of Offerings</a:t>
            </a:r>
          </a:p>
          <a:p>
            <a:r>
              <a:rPr lang="en-US" dirty="0"/>
              <a:t>3. Booking: Effortlessly Reserve Bus Tickets Online</a:t>
            </a:r>
          </a:p>
          <a:p>
            <a:r>
              <a:rPr lang="en-US" dirty="0"/>
              <a:t>4. Route Coverage: Extensive Network Across Various Destinations</a:t>
            </a:r>
          </a:p>
          <a:p>
            <a:r>
              <a:rPr lang="en-US" dirty="0"/>
              <a:t>5. Seat Selection: Choose Your Preferred Seat with Ease</a:t>
            </a:r>
          </a:p>
          <a:p>
            <a:r>
              <a:rPr lang="en-US" dirty="0"/>
              <a:t>6. Payment Options: Secure and Convenient Payment Methods</a:t>
            </a:r>
          </a:p>
          <a:p>
            <a:r>
              <a:rPr lang="en-US" dirty="0"/>
              <a:t>7. Customer Support: 24/7 Assistance for Any Queries or Concerns</a:t>
            </a:r>
          </a:p>
          <a:p>
            <a:r>
              <a:rPr lang="en-US" dirty="0"/>
              <a:t>8. Special Packages: Discover Exciting Deals and Discounts</a:t>
            </a:r>
          </a:p>
          <a:p>
            <a:r>
              <a:rPr lang="en-US" dirty="0"/>
              <a:t>9. Group Bookings: Convenient Booking Options for Groups</a:t>
            </a:r>
          </a:p>
          <a:p>
            <a:r>
              <a:rPr lang="en-US" dirty="0"/>
              <a:t>10. Flexible Cancellation: Hassle-Free Cancellation and Refund Process</a:t>
            </a:r>
          </a:p>
          <a:p>
            <a:r>
              <a:rPr lang="en-US" dirty="0"/>
              <a:t>11. Real-Time Updates: Stay Informed About Your Journey</a:t>
            </a:r>
          </a:p>
          <a:p>
            <a:r>
              <a:rPr lang="en-US" dirty="0"/>
              <a:t>12. Accessibility: User-Friendly Interface for Seamless Navigation</a:t>
            </a:r>
          </a:p>
          <a:p>
            <a:r>
              <a:rPr lang="en-US" dirty="0"/>
              <a:t>13. Quality Assurance: Ensuring Reliable and Comfortable Travel</a:t>
            </a:r>
          </a:p>
          <a:p>
            <a:r>
              <a:rPr lang="en-US" dirty="0"/>
              <a:t>14. Personalized Experience: Tailored Services to Meet Your Needs</a:t>
            </a:r>
          </a:p>
          <a:p>
            <a:r>
              <a:rPr lang="en-US" dirty="0"/>
              <a:t>15. Thank You for Choosing Us for Your Travel Needs!</a:t>
            </a:r>
          </a:p>
        </p:txBody>
      </p:sp>
    </p:spTree>
    <p:extLst>
      <p:ext uri="{BB962C8B-B14F-4D97-AF65-F5344CB8AC3E}">
        <p14:creationId xmlns:p14="http://schemas.microsoft.com/office/powerpoint/2010/main" val="1072815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D8D6-8C5D-C4E6-9FAF-14FAFF2C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43466"/>
            <a:ext cx="7886430" cy="624183"/>
          </a:xfrm>
        </p:spPr>
        <p:txBody>
          <a:bodyPr/>
          <a:lstStyle/>
          <a:p>
            <a:pPr algn="ctr"/>
            <a:r>
              <a:rPr lang="en-US" b="1"/>
              <a:t>Departments-Page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73F404-5C99-6EC1-3301-6DAD5C0DBBCF}"/>
              </a:ext>
            </a:extLst>
          </p:cNvPr>
          <p:cNvSpPr txBox="1"/>
          <p:nvPr/>
        </p:nvSpPr>
        <p:spPr>
          <a:xfrm>
            <a:off x="628560" y="1341991"/>
            <a:ext cx="6603379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Welcome to Our Departments Page!</a:t>
            </a:r>
          </a:p>
          <a:p>
            <a:r>
              <a:rPr lang="en-US" dirty="0"/>
              <a:t>2. Overview: Learn About Our Organizational Structure</a:t>
            </a:r>
          </a:p>
          <a:p>
            <a:r>
              <a:rPr lang="en-US" dirty="0"/>
              <a:t>3. Administration: Responsible for Overall Management and Operations</a:t>
            </a:r>
          </a:p>
          <a:p>
            <a:r>
              <a:rPr lang="en-US" dirty="0"/>
              <a:t>4. Customer Service: Dedicated to Providing Exceptional Support</a:t>
            </a:r>
          </a:p>
          <a:p>
            <a:r>
              <a:rPr lang="en-US" dirty="0"/>
              <a:t>5. Sales and Marketing: Driving Business Growth and Outreach</a:t>
            </a:r>
          </a:p>
          <a:p>
            <a:r>
              <a:rPr lang="en-US" dirty="0"/>
              <a:t>6. Technology: Innovating and Enhancing Our Digital Platforms</a:t>
            </a:r>
          </a:p>
          <a:p>
            <a:r>
              <a:rPr lang="en-US" dirty="0"/>
              <a:t>7. Finance: Managing Financial Operations and Resources</a:t>
            </a:r>
          </a:p>
          <a:p>
            <a:r>
              <a:rPr lang="en-US" dirty="0"/>
              <a:t>8. Human Resources: Nurturing Talent and Employee Development</a:t>
            </a:r>
          </a:p>
          <a:p>
            <a:r>
              <a:rPr lang="en-US" dirty="0"/>
              <a:t>9. Logistics: Ensuring Smooth Coordination of Services</a:t>
            </a:r>
          </a:p>
          <a:p>
            <a:r>
              <a:rPr lang="en-US" dirty="0"/>
              <a:t>10. Quality Assurance: Upholding Standards and Customer Satisfaction</a:t>
            </a:r>
          </a:p>
          <a:p>
            <a:r>
              <a:rPr lang="en-US" dirty="0"/>
              <a:t>11. Research and Development: Driving Innovation and Improvement</a:t>
            </a:r>
          </a:p>
          <a:p>
            <a:r>
              <a:rPr lang="en-US" dirty="0"/>
              <a:t>12. Collaboration: Emphasizing Cross-Departmental Cooperation</a:t>
            </a:r>
          </a:p>
          <a:p>
            <a:r>
              <a:rPr lang="en-US" dirty="0"/>
              <a:t>13. Communication: Facilitating Effective Internal and External Communication</a:t>
            </a:r>
          </a:p>
          <a:p>
            <a:r>
              <a:rPr lang="en-US" dirty="0"/>
              <a:t>14. Sustainability: Promoting Environmental Responsibility Across Departments</a:t>
            </a:r>
          </a:p>
          <a:p>
            <a:r>
              <a:rPr lang="en-US" dirty="0"/>
              <a:t>15. Thank You for Exploring Our Departments!</a:t>
            </a:r>
          </a:p>
        </p:txBody>
      </p:sp>
    </p:spTree>
    <p:extLst>
      <p:ext uri="{BB962C8B-B14F-4D97-AF65-F5344CB8AC3E}">
        <p14:creationId xmlns:p14="http://schemas.microsoft.com/office/powerpoint/2010/main" val="1213150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E42AA-3E13-629A-6815-A8A448977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18066"/>
            <a:ext cx="7886430" cy="649583"/>
          </a:xfrm>
        </p:spPr>
        <p:txBody>
          <a:bodyPr/>
          <a:lstStyle/>
          <a:p>
            <a:pPr algn="ctr"/>
            <a:r>
              <a:rPr lang="en-US" b="1" dirty="0"/>
              <a:t>Blog-Page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38C5BC-1927-C8DF-BA5F-3D8085B63762}"/>
              </a:ext>
            </a:extLst>
          </p:cNvPr>
          <p:cNvSpPr txBox="1"/>
          <p:nvPr/>
        </p:nvSpPr>
        <p:spPr>
          <a:xfrm>
            <a:off x="628560" y="1271493"/>
            <a:ext cx="656970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Welcome to Our Blog Page!</a:t>
            </a:r>
          </a:p>
          <a:p>
            <a:r>
              <a:rPr lang="en-US" dirty="0"/>
              <a:t>2. Overview: Explore Our Latest Articles and Insights</a:t>
            </a:r>
          </a:p>
          <a:p>
            <a:r>
              <a:rPr lang="en-US" dirty="0"/>
              <a:t>3. Featured Posts: Highlighting Our Most Popular and Relevant Content</a:t>
            </a:r>
          </a:p>
          <a:p>
            <a:r>
              <a:rPr lang="en-US" dirty="0"/>
              <a:t>4. Categories: Browse Articles by Topic for Easy Navigation</a:t>
            </a:r>
          </a:p>
          <a:p>
            <a:r>
              <a:rPr lang="en-US" dirty="0"/>
              <a:t>5. Recent Posts: Stay Up-to-Date with Our Newest Content</a:t>
            </a:r>
          </a:p>
          <a:p>
            <a:r>
              <a:rPr lang="en-US" dirty="0"/>
              <a:t>6. Author Profiles: Meet the Writers Behind the Articles</a:t>
            </a:r>
          </a:p>
          <a:p>
            <a:r>
              <a:rPr lang="en-US" dirty="0"/>
              <a:t>7. Comment Section: Engage with Other Readers and Share Your Thoughts</a:t>
            </a:r>
          </a:p>
          <a:p>
            <a:r>
              <a:rPr lang="en-US" dirty="0"/>
              <a:t>8. Search Bar: Find Specific Articles or Topics Quickly</a:t>
            </a:r>
          </a:p>
          <a:p>
            <a:r>
              <a:rPr lang="en-US" dirty="0"/>
              <a:t>9. Subscription: Sign Up to Receive Notifications for New Blog Posts</a:t>
            </a:r>
          </a:p>
          <a:p>
            <a:r>
              <a:rPr lang="en-US" dirty="0"/>
              <a:t>10. Sharing Options: Share Articles on Social Media or via Email</a:t>
            </a:r>
          </a:p>
          <a:p>
            <a:r>
              <a:rPr lang="en-US" dirty="0"/>
              <a:t>11. Related Posts: Discover Similar Articles for Further Reading</a:t>
            </a:r>
          </a:p>
          <a:p>
            <a:r>
              <a:rPr lang="en-US" dirty="0"/>
              <a:t>12. Multimedia: Enjoy Videos, Infographics, and Interactive Content</a:t>
            </a:r>
          </a:p>
          <a:p>
            <a:r>
              <a:rPr lang="en-US" dirty="0"/>
              <a:t>13. Trending Topics: Explore Current Trends and Discussions</a:t>
            </a:r>
          </a:p>
          <a:p>
            <a:r>
              <a:rPr lang="en-US" dirty="0"/>
              <a:t>14. Call to Action: Encouraging Readers to Explore More Content or Contact Us</a:t>
            </a:r>
          </a:p>
          <a:p>
            <a:r>
              <a:rPr lang="en-US" dirty="0"/>
              <a:t>15. Thank You for Visiting Our Blog!</a:t>
            </a:r>
          </a:p>
        </p:txBody>
      </p:sp>
    </p:spTree>
    <p:extLst>
      <p:ext uri="{BB962C8B-B14F-4D97-AF65-F5344CB8AC3E}">
        <p14:creationId xmlns:p14="http://schemas.microsoft.com/office/powerpoint/2010/main" val="299461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F6256-ED4F-D5CB-996C-FBD384D16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053" y="719666"/>
            <a:ext cx="8421857" cy="547983"/>
          </a:xfrm>
        </p:spPr>
        <p:txBody>
          <a:bodyPr/>
          <a:lstStyle/>
          <a:p>
            <a:r>
              <a:rPr lang="en-IN" sz="1600" b="1">
                <a:solidFill>
                  <a:srgbClr val="213163"/>
                </a:solidFill>
                <a:latin typeface="+mj-lt"/>
              </a:rPr>
              <a:t>Future </a:t>
            </a:r>
            <a:r>
              <a:rPr lang="en-US" sz="1600" b="1">
                <a:solidFill>
                  <a:srgbClr val="213163"/>
                </a:solidFill>
                <a:latin typeface="+mj-lt"/>
              </a:rPr>
              <a:t>Enhancements</a:t>
            </a:r>
            <a:r>
              <a:rPr lang="en-US" sz="1600" b="1">
                <a:solidFill>
                  <a:srgbClr val="374151"/>
                </a:solidFill>
                <a:latin typeface="+mj-lt"/>
                <a:cs typeface="Times New Roman" panose="02020603050405020304" pitchFamily="18" charset="0"/>
              </a:rPr>
              <a:t>:</a:t>
            </a:r>
            <a:br>
              <a:rPr lang="en-US" b="0" i="0">
                <a:solidFill>
                  <a:srgbClr val="374151"/>
                </a:solidFill>
                <a:effectLst/>
                <a:latin typeface="Söhne"/>
              </a:rPr>
            </a:b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6A574-3DEB-1668-00E2-8EF849EE81A5}"/>
              </a:ext>
            </a:extLst>
          </p:cNvPr>
          <p:cNvSpPr txBox="1"/>
          <p:nvPr/>
        </p:nvSpPr>
        <p:spPr>
          <a:xfrm>
            <a:off x="318615" y="1341990"/>
            <a:ext cx="821473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Continuous Improvement: Commitment to Enhancing User Experience</a:t>
            </a:r>
          </a:p>
          <a:p>
            <a:r>
              <a:rPr lang="en-US" dirty="0"/>
              <a:t>2. Mobile Application Development: Introducing a Mobile App for On-the-Go Booking</a:t>
            </a:r>
          </a:p>
          <a:p>
            <a:r>
              <a:rPr lang="en-US" dirty="0"/>
              <a:t>3. Loyalty Program: Rewarding Repeat Customers with Exclusive Benefits</a:t>
            </a:r>
          </a:p>
          <a:p>
            <a:r>
              <a:rPr lang="en-US" dirty="0"/>
              <a:t>4. Integration with Travel Partners: Collaborating with Airlines and Hotels for Seamless Travel Packages</a:t>
            </a:r>
          </a:p>
          <a:p>
            <a:r>
              <a:rPr lang="en-US" dirty="0"/>
              <a:t>5. Advanced Seat Selection: Implementing Interactive Seat Maps for Better User Control</a:t>
            </a:r>
          </a:p>
          <a:p>
            <a:r>
              <a:rPr lang="en-US" dirty="0"/>
              <a:t>6. Real-Time Tracking: Providing Live Updates on Bus Locations and Arrival Times</a:t>
            </a:r>
          </a:p>
          <a:p>
            <a:r>
              <a:rPr lang="en-US" dirty="0"/>
              <a:t>7. Multilingual Support: Offering Services in Multiple Languages for Global Accessibility</a:t>
            </a:r>
          </a:p>
          <a:p>
            <a:r>
              <a:rPr lang="en-US" dirty="0"/>
              <a:t>8. Virtual Reality Tours: Enabling Virtual Tours of Buses and Destinations for Enhanced Experience</a:t>
            </a:r>
          </a:p>
          <a:p>
            <a:r>
              <a:rPr lang="en-US" dirty="0"/>
              <a:t>9. AI-Powered Assistance: Implementing Chatbots for Instant Customer Support</a:t>
            </a:r>
          </a:p>
          <a:p>
            <a:r>
              <a:rPr lang="en-US" dirty="0"/>
              <a:t>10. Eco-Friendly Initiatives: Investing in Green Technologies and Sustainable Practices</a:t>
            </a:r>
          </a:p>
          <a:p>
            <a:r>
              <a:rPr lang="en-US" dirty="0"/>
              <a:t>11. Enhanced Security Measures: Strengthening Data Protection and Fraud Prevention</a:t>
            </a:r>
          </a:p>
          <a:p>
            <a:r>
              <a:rPr lang="en-US" dirty="0"/>
              <a:t>12. Community Engagement Programs: Supporting Local Communities and Initiatives</a:t>
            </a:r>
          </a:p>
          <a:p>
            <a:r>
              <a:rPr lang="en-US" dirty="0"/>
              <a:t>13. Voice Command Integration: Allowing Users to Book Tickets via Voice Commands</a:t>
            </a:r>
          </a:p>
          <a:p>
            <a:r>
              <a:rPr lang="en-US" dirty="0"/>
              <a:t>14. Personalized Recommendations: Utilizing Machine Learning to Offer Tailored Travel Suggestions</a:t>
            </a:r>
          </a:p>
          <a:p>
            <a:r>
              <a:rPr lang="en-US" dirty="0"/>
              <a:t>15. Stay Tuned for Exciting Updates and Innovations!</a:t>
            </a:r>
          </a:p>
        </p:txBody>
      </p:sp>
    </p:spTree>
    <p:extLst>
      <p:ext uri="{BB962C8B-B14F-4D97-AF65-F5344CB8AC3E}">
        <p14:creationId xmlns:p14="http://schemas.microsoft.com/office/powerpoint/2010/main" val="1323128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Conclusion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BAAD3EB-5AF8-2850-D7B6-2D787F8D5CA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id="{81E9EAEF-4D2C-D890-53FC-DD6FC1B36C83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534E55-EB6C-8947-2C24-2CA3B3F71CDE}"/>
              </a:ext>
            </a:extLst>
          </p:cNvPr>
          <p:cNvSpPr txBox="1"/>
          <p:nvPr/>
        </p:nvSpPr>
        <p:spPr>
          <a:xfrm>
            <a:off x="492236" y="1178158"/>
            <a:ext cx="7330068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Recap: Summarizing Our Journey and Achievements</a:t>
            </a:r>
          </a:p>
          <a:p>
            <a:r>
              <a:rPr lang="en-US" dirty="0"/>
              <a:t>2. Successes: Celebrating Milestones and Accomplishments</a:t>
            </a:r>
          </a:p>
          <a:p>
            <a:r>
              <a:rPr lang="en-US" dirty="0"/>
              <a:t>3. Gratitude: Thanking Our Customers, Partners, and Team Members</a:t>
            </a:r>
          </a:p>
          <a:p>
            <a:r>
              <a:rPr lang="en-US" dirty="0"/>
              <a:t>4. Commitment: Reaffirming Our Dedication to Providing Exceptional Service</a:t>
            </a:r>
          </a:p>
          <a:p>
            <a:r>
              <a:rPr lang="en-US" dirty="0"/>
              <a:t>5. Feedback: Welcoming Feedback and Suggestions for Improvement</a:t>
            </a:r>
          </a:p>
          <a:p>
            <a:r>
              <a:rPr lang="en-US" dirty="0"/>
              <a:t>6. Looking Ahead: Exciting Opportunities and Challenges on the Horizon</a:t>
            </a:r>
          </a:p>
          <a:p>
            <a:r>
              <a:rPr lang="en-US" dirty="0"/>
              <a:t>7. Growth: Continuing to Grow and Evolve in the Industry</a:t>
            </a:r>
          </a:p>
          <a:p>
            <a:r>
              <a:rPr lang="en-US" dirty="0"/>
              <a:t>8. Vision: Striving Towards Our Vision of Simplifying Travel for Everyone</a:t>
            </a:r>
          </a:p>
          <a:p>
            <a:r>
              <a:rPr lang="en-US" dirty="0"/>
              <a:t>9. Collaboration: Emphasizing the Importance of Collaboration and Partnerships</a:t>
            </a:r>
          </a:p>
          <a:p>
            <a:r>
              <a:rPr lang="en-US" dirty="0"/>
              <a:t>10. Innovation: Commitment to Innovation and Continuous Improvement</a:t>
            </a:r>
          </a:p>
          <a:p>
            <a:r>
              <a:rPr lang="en-US" dirty="0"/>
              <a:t>11. Stay Connected: Keeping in Touch for Future Updates and Enhancements</a:t>
            </a:r>
          </a:p>
          <a:p>
            <a:r>
              <a:rPr lang="en-US" dirty="0"/>
              <a:t>12. Thank You: Expressing Sincere Gratitude for Being Part of Our Journey</a:t>
            </a:r>
          </a:p>
          <a:p>
            <a:r>
              <a:rPr lang="en-US" dirty="0"/>
              <a:t>13. Together, Let's Create a Better Future of Travel!</a:t>
            </a:r>
          </a:p>
          <a:p>
            <a:r>
              <a:rPr lang="en-US" dirty="0"/>
              <a:t>14. Contact Us: Reach Out for Any Inquiries or Collaborations</a:t>
            </a:r>
          </a:p>
          <a:p>
            <a:r>
              <a:rPr lang="en-US" dirty="0"/>
              <a:t>15. Farewell and Safe Travels!</a:t>
            </a:r>
          </a:p>
        </p:txBody>
      </p:sp>
    </p:spTree>
    <p:extLst>
      <p:ext uri="{BB962C8B-B14F-4D97-AF65-F5344CB8AC3E}">
        <p14:creationId xmlns:p14="http://schemas.microsoft.com/office/powerpoint/2010/main" val="2018878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:a16="http://schemas.microsoft.com/office/drawing/2014/main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DB24E31-75E2-D2BE-DEE1-91ADB5001A8F}"/>
              </a:ext>
            </a:extLst>
          </p:cNvPr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EA4B0C5-E33A-D592-C106-2AB96DBFDD04}"/>
              </a:ext>
            </a:extLst>
          </p:cNvPr>
          <p:cNvSpPr txBox="1"/>
          <p:nvPr/>
        </p:nvSpPr>
        <p:spPr>
          <a:xfrm>
            <a:off x="1571630" y="3183633"/>
            <a:ext cx="5839143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>
                <a:latin typeface="+mj-lt"/>
              </a:rPr>
              <a:t>Building Bus Reservation System using Python and Django</a:t>
            </a:r>
            <a:endParaRPr lang="en-US" sz="1600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Abstract</a:t>
            </a:r>
            <a:endParaRPr lang="en-IN" sz="160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138CBA-7C0B-348B-874D-0DBE98733F33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A6F8FB9D-26BD-FFD4-0D44-2DE325084D08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F11C7C-6297-AFDE-5B0A-8B58CB15257F}"/>
              </a:ext>
            </a:extLst>
          </p:cNvPr>
          <p:cNvSpPr txBox="1"/>
          <p:nvPr/>
        </p:nvSpPr>
        <p:spPr>
          <a:xfrm>
            <a:off x="490654" y="1232922"/>
            <a:ext cx="691375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/>
              <a:t>Objective</a:t>
            </a:r>
            <a:r>
              <a:rPr lang="en-US" dirty="0"/>
              <a:t>: Simplify bus ticket booking with an intuitive online platform.</a:t>
            </a:r>
          </a:p>
          <a:p>
            <a:pPr algn="just"/>
            <a:r>
              <a:rPr lang="en-US" b="1" dirty="0"/>
              <a:t>Features</a:t>
            </a:r>
            <a:r>
              <a:rPr lang="en-US" dirty="0"/>
              <a:t>:                                                                             </a:t>
            </a:r>
          </a:p>
          <a:p>
            <a:pPr lvl="1" algn="just"/>
            <a:r>
              <a:rPr lang="en-US" dirty="0"/>
              <a:t>User Registration &amp; Authentication</a:t>
            </a:r>
          </a:p>
          <a:p>
            <a:pPr lvl="1" algn="just"/>
            <a:r>
              <a:rPr lang="en-US" dirty="0"/>
              <a:t>Bus Routes Management                                    </a:t>
            </a:r>
          </a:p>
          <a:p>
            <a:pPr lvl="1" algn="just"/>
            <a:r>
              <a:rPr lang="en-US" dirty="0"/>
              <a:t>Seat Selection</a:t>
            </a:r>
          </a:p>
          <a:p>
            <a:pPr lvl="1" algn="just"/>
            <a:r>
              <a:rPr lang="en-US" dirty="0"/>
              <a:t>Booking Management</a:t>
            </a:r>
          </a:p>
          <a:p>
            <a:pPr lvl="1" algn="just"/>
            <a:r>
              <a:rPr lang="en-US" dirty="0"/>
              <a:t>Payment Integration</a:t>
            </a:r>
          </a:p>
          <a:p>
            <a:pPr lvl="1" algn="just"/>
            <a:r>
              <a:rPr lang="en-US" dirty="0"/>
              <a:t>Admin Panel</a:t>
            </a:r>
          </a:p>
          <a:p>
            <a:pPr algn="just"/>
            <a:r>
              <a:rPr lang="en-US" b="1" dirty="0"/>
              <a:t>Tech Stack</a:t>
            </a:r>
            <a:r>
              <a:rPr lang="en-US" dirty="0"/>
              <a:t>:</a:t>
            </a:r>
          </a:p>
          <a:p>
            <a:pPr lvl="1" algn="just"/>
            <a:r>
              <a:rPr lang="en-US" dirty="0"/>
              <a:t>Python</a:t>
            </a:r>
          </a:p>
          <a:p>
            <a:pPr lvl="1" algn="just"/>
            <a:r>
              <a:rPr lang="en-US" dirty="0"/>
              <a:t>Django</a:t>
            </a:r>
          </a:p>
          <a:p>
            <a:pPr lvl="1" algn="just"/>
            <a:r>
              <a:rPr lang="en-US" dirty="0"/>
              <a:t>HTML/CSS</a:t>
            </a:r>
          </a:p>
        </p:txBody>
      </p: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Problem Statement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38979D7-DAF1-B9D0-4B15-5F44295BF71F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771E5D94-0B0E-9E10-390E-F025663AAA0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E6C766-FA1C-5659-0083-74795965C5F2}"/>
              </a:ext>
            </a:extLst>
          </p:cNvPr>
          <p:cNvSpPr txBox="1"/>
          <p:nvPr/>
        </p:nvSpPr>
        <p:spPr>
          <a:xfrm>
            <a:off x="492236" y="1351599"/>
            <a:ext cx="52840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Building Bus Reservation System using Python and Django</a:t>
            </a:r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Project Overview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CF58A7F-2C96-B07D-0B21-410816696D2B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0139171D-3AD9-6A2C-2865-384C0BE5CD2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C2E7D6-B1AA-F795-D556-DD413DD5D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619" y="1122560"/>
            <a:ext cx="6348761" cy="333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6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Proposed Solution</a:t>
            </a:r>
            <a:endParaRPr lang="en-IN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6B7C3C-D3E3-FF07-EEDD-95F0B593D118}"/>
              </a:ext>
            </a:extLst>
          </p:cNvPr>
          <p:cNvSpPr txBox="1"/>
          <p:nvPr/>
        </p:nvSpPr>
        <p:spPr>
          <a:xfrm>
            <a:off x="138533" y="1102220"/>
            <a:ext cx="8866934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0" i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0E84B3E-4CED-7709-C0ED-61714423E40C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D3393E03-7263-ADFB-23AD-8505198A845E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8414F-2011-1AD9-7B0B-3906027FF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673" y="1102220"/>
            <a:ext cx="6586654" cy="340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13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AB2285-16B6-67AB-39F2-7E03D6821A2A}"/>
              </a:ext>
            </a:extLst>
          </p:cNvPr>
          <p:cNvSpPr txBox="1"/>
          <p:nvPr/>
        </p:nvSpPr>
        <p:spPr>
          <a:xfrm>
            <a:off x="457200" y="752832"/>
            <a:ext cx="8017933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0896F70-0E57-B001-3C98-BB76EA937037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FB315134-FD10-6E28-FDC9-29E7F29C2454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03BB87-C4CC-1AA8-5C39-272626FE4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990" y="847033"/>
            <a:ext cx="6884020" cy="344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81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AB2285-16B6-67AB-39F2-7E03D6821A2A}"/>
              </a:ext>
            </a:extLst>
          </p:cNvPr>
          <p:cNvSpPr txBox="1"/>
          <p:nvPr/>
        </p:nvSpPr>
        <p:spPr>
          <a:xfrm>
            <a:off x="457200" y="752832"/>
            <a:ext cx="8017933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25A5131-6F83-AD76-5E52-14CCB9D908F9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9D85AD23-D3D0-C7F5-13BD-C3746B44AE9A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D7710F-304D-E294-80AD-014B72AC1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39" y="817291"/>
            <a:ext cx="7196254" cy="350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45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2A8F1A-67E8-0BA1-6B45-F0633689698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Props1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</TotalTime>
  <Words>1254</Words>
  <Application>Microsoft Office PowerPoint</Application>
  <PresentationFormat>On-screen Show (16:9)</PresentationFormat>
  <Paragraphs>153</Paragraphs>
  <Slides>18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  <vt:variant>
        <vt:lpstr>Custom Shows</vt:lpstr>
      </vt:variant>
      <vt:variant>
        <vt:i4>1</vt:i4>
      </vt:variant>
    </vt:vector>
  </HeadingPairs>
  <TitlesOfParts>
    <vt:vector size="25" baseType="lpstr">
      <vt:lpstr>Arial</vt:lpstr>
      <vt:lpstr>Arial MT</vt:lpstr>
      <vt:lpstr>Calibri</vt:lpstr>
      <vt:lpstr>Söhne</vt:lpstr>
      <vt:lpstr>Times New Roman</vt:lpstr>
      <vt:lpstr>Simple Light</vt:lpstr>
      <vt:lpstr>PowerPoint Presentation</vt:lpstr>
      <vt:lpstr>PowerPoint Presentation</vt:lpstr>
      <vt:lpstr>Abstract</vt:lpstr>
      <vt:lpstr>Problem Statement</vt:lpstr>
      <vt:lpstr>Project Overview</vt:lpstr>
      <vt:lpstr>Proposed Solution</vt:lpstr>
      <vt:lpstr>PowerPoint Presentation</vt:lpstr>
      <vt:lpstr>PowerPoint Presentation</vt:lpstr>
      <vt:lpstr>Technology Used</vt:lpstr>
      <vt:lpstr>Modelling &amp; Results</vt:lpstr>
      <vt:lpstr>Homepage</vt:lpstr>
      <vt:lpstr>About-Us-Page</vt:lpstr>
      <vt:lpstr>Service-Page</vt:lpstr>
      <vt:lpstr>Departments-Page</vt:lpstr>
      <vt:lpstr>Blog-Page</vt:lpstr>
      <vt:lpstr>Future Enhancements: </vt:lpstr>
      <vt:lpstr>Conclusion</vt:lpstr>
      <vt:lpstr>Thank You!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Sharmila J</cp:lastModifiedBy>
  <cp:revision>6</cp:revision>
  <dcterms:modified xsi:type="dcterms:W3CDTF">2024-04-08T18:24:10Z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